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69" r:id="rId2"/>
    <p:sldId id="271" r:id="rId3"/>
  </p:sldIdLst>
  <p:sldSz cx="12192000" cy="6858000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63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400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5649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75872-8C9E-432C-8F1C-66A899476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09B1A3A-3747-4306-B634-B95E81430D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4224DF-6DD5-4DAE-B4E4-1ED4A06E3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66156-9F40-4078-AAEC-371C852CF280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229B32-6C37-43EA-ADB0-33CA6F78A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2F7C48-657C-4317-8D62-E9E16BBB9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049B1-F7D2-40F0-9C5D-C6A401F4F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474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D1CAFA-22E9-42AE-8752-89B870A0E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7CCD0B7-0799-46F0-AB99-85E3C686D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641613-B5CD-4A61-A2B1-3B45947E4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66156-9F40-4078-AAEC-371C852CF280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627268-E744-4FC5-A80A-C170769E3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69B385-D835-4443-B756-716BC68B3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049B1-F7D2-40F0-9C5D-C6A401F4F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906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289D1D7-71F3-4922-9415-A4A27A51C9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3D3267F-9933-4C0D-ADF2-E08D70BCB8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84FAFB-8199-45FB-BE1B-24D03F8C1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66156-9F40-4078-AAEC-371C852CF280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829F2C-F4CC-4257-8E76-33F4E49A6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DF3F8E-D27B-4BDC-8320-0F5079ED8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049B1-F7D2-40F0-9C5D-C6A401F4F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959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3C6E54-66D1-4EAA-B494-9A93C47A8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316B4E7-EA5A-423B-9F5A-8D295CCD8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D5A0D7-FCDA-4360-AD1C-8A328D193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66156-9F40-4078-AAEC-371C852CF280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4E5CF98-12CB-4E26-9332-F7EBD193F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40EB1F-43A1-4301-8908-A6604912E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049B1-F7D2-40F0-9C5D-C6A401F4F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482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2F6112-B150-4532-BE9A-6BACD41CF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C132DFA-A73C-4EB2-8F47-D295719F01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7ABF5B-552F-44ED-9A83-2BE5038B1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66156-9F40-4078-AAEC-371C852CF280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A79024-C1DA-4496-9A8B-354766903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3EEBDF-E90B-4A94-A2D9-9547752BE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049B1-F7D2-40F0-9C5D-C6A401F4F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633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A7E550-C92C-4B0D-ACFA-8284FB297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CF31BFA-2E2A-496F-8760-3A9515182A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A22FECB-4A5A-4748-AF3C-FDFF9DC27E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A6F86C0-5228-4611-A98E-F5947B2F1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66156-9F40-4078-AAEC-371C852CF280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7C06C4F-E778-4E0E-958C-E36621074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F53F897-4153-4A76-842F-8A8A1A9BF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049B1-F7D2-40F0-9C5D-C6A401F4F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060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624667-10A6-40B6-BF6C-E2D4F1C3E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75535DF-2EEE-4D16-8D48-DAB2562F16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467BCCF-E0DC-4B30-9891-863556370C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3A144C5-7DC8-488E-8355-D5E58C1F7A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A704014-5039-44B2-9F58-B2255A3EAE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0E78857-BE15-4FCD-920F-1C0E6E16E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66156-9F40-4078-AAEC-371C852CF280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DE52F18-BE38-4481-9C70-9F733DD31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D286413-6013-456E-AB16-7FAA0BF69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049B1-F7D2-40F0-9C5D-C6A401F4F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201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291220-BA6D-48D4-8647-B11143F54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91EFE02-26D2-4F83-BA90-68147F6F7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66156-9F40-4078-AAEC-371C852CF280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E796874-D97A-4296-9A17-6DD3E9D40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8FC8722-209E-4ECE-9D45-6CF5D9AF9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049B1-F7D2-40F0-9C5D-C6A401F4F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5294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6F9B7CA-9FE2-4CEF-8BAE-4EAF5FF49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66156-9F40-4078-AAEC-371C852CF280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FBD88E3-DED6-4143-B6B3-28D07C1A7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24B2EF1-119A-4FAD-B028-D3D37EACE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049B1-F7D2-40F0-9C5D-C6A401F4F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3878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DA55C2-8008-4E3B-849D-6BE06F905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6D696EF-54E8-4AEC-84F9-90E7DAD5C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FF141B5-9C55-423D-A5A5-A7ED2CC281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0218C9C-2E23-4DC2-9952-B81B726C5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66156-9F40-4078-AAEC-371C852CF280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BED8F85-3CD0-46E4-B80B-0849CBCF4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9AA9EE-817A-4BED-9535-AD3C6ED1E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049B1-F7D2-40F0-9C5D-C6A401F4F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494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8BA351-794E-4FEA-9BFE-D421C9B10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B45F39D-B02D-4FBF-9F17-F398A86AFC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89779FE-58D9-45E6-87F1-0E7063E5CD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030555C-7621-4EA9-9886-95F4D283A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66156-9F40-4078-AAEC-371C852CF280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8B1E44D-2761-463C-A2CC-046B859D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919BB2A-32B3-4218-A267-DE5286782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049B1-F7D2-40F0-9C5D-C6A401F4F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8699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456F300-AA82-4BDE-965E-A672EF365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0005162-3507-4A8E-9F9F-DB77105421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412510-6A47-4CA9-9CF0-5569034ABC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66156-9F40-4078-AAEC-371C852CF280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48BBFC-4FA6-49D5-A6BF-77497BE333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F65EFA2-4AB9-4383-BB19-C8FE4CFD9C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049B1-F7D2-40F0-9C5D-C6A401F4F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6210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185720E-BD34-45DD-B929-19A2F8B4D579}"/>
              </a:ext>
            </a:extLst>
          </p:cNvPr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solidFill>
            <a:srgbClr val="0000CC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kumimoji="1" lang="ja-JP" altLang="en-US" sz="28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本部用</a:t>
            </a:r>
            <a:r>
              <a:rPr kumimoji="1" lang="en-US" altLang="ja-JP" sz="28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  <a:r>
              <a:rPr kumimoji="1" lang="ja-JP" altLang="en-US" sz="28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５分間簡単リスクチェック表</a:t>
            </a: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C74585F0-D77E-45E6-9529-F5A080E09F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4056405"/>
              </p:ext>
            </p:extLst>
          </p:nvPr>
        </p:nvGraphicFramePr>
        <p:xfrm>
          <a:off x="107950" y="1486974"/>
          <a:ext cx="11976100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73358">
                  <a:extLst>
                    <a:ext uri="{9D8B030D-6E8A-4147-A177-3AD203B41FA5}">
                      <a16:colId xmlns:a16="http://schemas.microsoft.com/office/drawing/2014/main" val="477639521"/>
                    </a:ext>
                  </a:extLst>
                </a:gridCol>
                <a:gridCol w="1402742">
                  <a:extLst>
                    <a:ext uri="{9D8B030D-6E8A-4147-A177-3AD203B41FA5}">
                      <a16:colId xmlns:a16="http://schemas.microsoft.com/office/drawing/2014/main" val="34193233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確認項目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チェック欄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680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・個人情報、機密書類の管理（保管、持ち出し等）と廃棄は正しく行われていますか</a:t>
                      </a:r>
                      <a:endParaRPr lang="en-US" altLang="ja-JP" sz="1800" dirty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720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8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・データは定期的にバックアップしていますか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9129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・</a:t>
                      </a:r>
                      <a:r>
                        <a:rPr lang="en-US" altLang="ja-JP" sz="18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OS</a:t>
                      </a:r>
                      <a:r>
                        <a:rPr lang="ja-JP" altLang="en-US" sz="18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とセキュリティ対策ソフトは最新の状態ですか</a:t>
                      </a:r>
                      <a:endParaRPr lang="en-US" altLang="ja-JP" sz="1800" dirty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810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8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・重要資料を外部に送付する際、保護または転送サービス等を利用していますか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8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・不審サイト、迷惑メールは開かないようにしていますか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685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・</a:t>
                      </a:r>
                      <a:r>
                        <a:rPr kumimoji="1" lang="ja-JP" altLang="en-US" sz="18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教育のルール化と徹底（パート、アルバイト含む）していますか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587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650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0941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1470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1917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333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30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6406009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1F9B4DA-208F-4F23-9F56-61B2302B0FAC}"/>
              </a:ext>
            </a:extLst>
          </p:cNvPr>
          <p:cNvSpPr txBox="1"/>
          <p:nvPr/>
        </p:nvSpPr>
        <p:spPr>
          <a:xfrm>
            <a:off x="0" y="620376"/>
            <a:ext cx="83920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・部署単位等で年１～２回はチェックを行って下さい。</a:t>
            </a:r>
            <a:endParaRPr lang="en-US" altLang="ja-JP" sz="20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2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・自社のルール等に応じてチェック表は追加、修正を行って下さい。</a:t>
            </a:r>
          </a:p>
        </p:txBody>
      </p:sp>
    </p:spTree>
    <p:extLst>
      <p:ext uri="{BB962C8B-B14F-4D97-AF65-F5344CB8AC3E}">
        <p14:creationId xmlns:p14="http://schemas.microsoft.com/office/powerpoint/2010/main" val="2582639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185720E-BD34-45DD-B929-19A2F8B4D579}"/>
              </a:ext>
            </a:extLst>
          </p:cNvPr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solidFill>
            <a:srgbClr val="D60093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lang="ja-JP" altLang="en-US" sz="28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店舗</a:t>
            </a:r>
            <a:r>
              <a:rPr kumimoji="1" lang="ja-JP" altLang="en-US" sz="28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用</a:t>
            </a:r>
            <a:r>
              <a:rPr kumimoji="1" lang="en-US" altLang="ja-JP" sz="28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  <a:r>
              <a:rPr kumimoji="1" lang="ja-JP" altLang="en-US" sz="28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５分間簡単リスクチェック表</a:t>
            </a: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C74585F0-D77E-45E6-9529-F5A080E09F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867811"/>
              </p:ext>
            </p:extLst>
          </p:nvPr>
        </p:nvGraphicFramePr>
        <p:xfrm>
          <a:off x="107950" y="1486974"/>
          <a:ext cx="11976100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73358">
                  <a:extLst>
                    <a:ext uri="{9D8B030D-6E8A-4147-A177-3AD203B41FA5}">
                      <a16:colId xmlns:a16="http://schemas.microsoft.com/office/drawing/2014/main" val="477639521"/>
                    </a:ext>
                  </a:extLst>
                </a:gridCol>
                <a:gridCol w="1402742">
                  <a:extLst>
                    <a:ext uri="{9D8B030D-6E8A-4147-A177-3AD203B41FA5}">
                      <a16:colId xmlns:a16="http://schemas.microsoft.com/office/drawing/2014/main" val="34193233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確認項目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チェック欄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680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・消火器の場所を把握し、すぐに使える状態ですか</a:t>
                      </a:r>
                      <a:endParaRPr lang="en-US" altLang="ja-JP" sz="1800" dirty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720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8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・店内、事務所、バックヤードは整理整頓されていますか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9129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・警備会社の防犯システムの使用方法は分かりますか、また、定期的に動作確認していますか</a:t>
                      </a:r>
                      <a:endParaRPr lang="en-US" altLang="ja-JP" sz="1800" dirty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810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kern="1200" dirty="0">
                          <a:solidFill>
                            <a:schemeClr val="dk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  <a:cs typeface="+mn-cs"/>
                        </a:rPr>
                        <a:t>・緊急時の連絡先（警察、警備会社、本部）は把握していますか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kern="1200" dirty="0">
                          <a:solidFill>
                            <a:schemeClr val="dk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  <a:cs typeface="+mn-cs"/>
                        </a:rPr>
                        <a:t>・防犯カメラ映像は録画していますか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685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kern="1200" dirty="0">
                          <a:solidFill>
                            <a:schemeClr val="dk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  <a:cs typeface="+mn-cs"/>
                        </a:rPr>
                        <a:t>・防犯訓練を実施していますか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587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kern="1200" dirty="0">
                          <a:solidFill>
                            <a:schemeClr val="dk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  <a:cs typeface="+mn-cs"/>
                        </a:rPr>
                        <a:t>・高額品、万引多発品は見通しの良い場所の陳列、施錠ケース陳列や空箱販売をしていますか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650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kern="1200" dirty="0">
                          <a:solidFill>
                            <a:schemeClr val="dk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  <a:cs typeface="+mn-cs"/>
                        </a:rPr>
                        <a:t>・お客様がぶつかる、つまづきやすい陳列、什器、設備・備品はありませんか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0941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kern="1200" dirty="0">
                          <a:solidFill>
                            <a:schemeClr val="dk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  <a:cs typeface="+mn-cs"/>
                        </a:rPr>
                        <a:t>・閉店時は出口周辺を注意・警戒してから退室していますか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1470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800" kern="1200" dirty="0">
                        <a:solidFill>
                          <a:schemeClr val="dk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1917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800" kern="1200" dirty="0">
                        <a:solidFill>
                          <a:schemeClr val="dk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333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800" kern="1200" dirty="0">
                        <a:solidFill>
                          <a:schemeClr val="dk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30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800" kern="1200" dirty="0">
                        <a:solidFill>
                          <a:schemeClr val="dk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6406009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1F9B4DA-208F-4F23-9F56-61B2302B0FAC}"/>
              </a:ext>
            </a:extLst>
          </p:cNvPr>
          <p:cNvSpPr txBox="1"/>
          <p:nvPr/>
        </p:nvSpPr>
        <p:spPr>
          <a:xfrm>
            <a:off x="0" y="620376"/>
            <a:ext cx="83920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・店舗で年１～２回はチェックを行って下さい。</a:t>
            </a:r>
            <a:endParaRPr lang="en-US" altLang="ja-JP" sz="20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2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・自社のルール等に応じてチェック表は追加、修正を行って下さい。</a:t>
            </a:r>
          </a:p>
        </p:txBody>
      </p:sp>
    </p:spTree>
    <p:extLst>
      <p:ext uri="{BB962C8B-B14F-4D97-AF65-F5344CB8AC3E}">
        <p14:creationId xmlns:p14="http://schemas.microsoft.com/office/powerpoint/2010/main" val="4021996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312</Words>
  <Application>Microsoft Office PowerPoint</Application>
  <PresentationFormat>ワイド画面</PresentationFormat>
  <Paragraphs>25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HGS創英角ｺﾞｼｯｸUB</vt:lpstr>
      <vt:lpstr>HG創英角ｺﾞｼｯｸUB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PC303</dc:creator>
  <cp:lastModifiedBy>PC303</cp:lastModifiedBy>
  <cp:revision>24</cp:revision>
  <cp:lastPrinted>2023-10-05T02:36:43Z</cp:lastPrinted>
  <dcterms:created xsi:type="dcterms:W3CDTF">2022-09-05T10:19:21Z</dcterms:created>
  <dcterms:modified xsi:type="dcterms:W3CDTF">2023-10-05T02:47:26Z</dcterms:modified>
</cp:coreProperties>
</file>